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9"/>
  </p:normalViewPr>
  <p:slideViewPr>
    <p:cSldViewPr snapToGrid="0">
      <p:cViewPr varScale="1">
        <p:scale>
          <a:sx n="89" d="100"/>
          <a:sy n="89" d="100"/>
        </p:scale>
        <p:origin x="47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345BD-6E14-8E44-BF22-0C5DEF77A7B8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C18BA-4D2F-934B-AA35-0B33814E389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759392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97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3751-2A78-5DE6-8AF7-86B661185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A25F8-7C8E-5938-B07B-69DF916682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6FC5D-8DE3-2F7F-9FD7-274F0385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3C205-2487-9226-8AA3-8E33D571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240CB-C97D-B628-91FF-A3F1B6554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80512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AE2D-C305-F29D-CEAE-6E793007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DCAC-364A-FD2A-C69A-3990B471D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545B9-D392-6134-9DD5-7403B8BAD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7A293-B9AD-EF92-083E-DE5AA2D9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23A22-FEED-62F0-170D-D6B366D5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4271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388F-5454-8A90-D49F-5E138404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BC262-F894-6763-D8C4-655235A12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A5D9A-6BE5-39BB-0D0B-1B42411BA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71D8-ED6E-19E0-DCA5-9BA26FED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ACC0B-0D98-E072-D9BA-91805EEAC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10962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2C0A3-792B-F9A9-F851-031447FB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F081-C67D-268E-0852-95FFEA239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BCE64-AAA9-59DE-4D29-1DFA169A6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10EDC-75CC-B0DD-0BD4-C655B2ED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5F2C1-9154-8FDE-CD34-3EE11442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DA948-D6D5-BF91-76A6-72ADB1F3B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317209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B2DB-4E51-3176-5E70-E9C8ADEA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C26B8-E1C9-D898-C666-2E5ADD605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A4D50-0ADC-E47F-515F-806B5016A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20098-6D27-8165-930A-039BE74EA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AF92F9-38A0-3CAB-CD18-DC6C8586E7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F6CBC-9E18-C43B-8212-987CDEFC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0C4EA8-4853-D733-1D48-14558C47B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CBD56-C500-5A26-ADCB-46771429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51095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507E-167D-15B3-FC7B-668173E6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10E6A8-F651-B666-1109-48933DEE8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E46AA-1DD5-87FF-2834-EEE35258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D265E-E4AA-079F-EA2D-1EF03C3C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92767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C957E4-C4FE-39CA-602D-DE515D2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BE2DA-46E2-C8B6-55FC-E4C6CAB2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2C51F-1258-9BF0-11FB-F1C4554B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8456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F8B8B-CB04-B796-A6C5-3E970BDF0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EEB88-E1FA-7B9D-AF09-6085D95B0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36F18-DC59-0147-F83B-CA6F83059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17FCB0-CFEF-25FA-D6D6-5F135604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A9BB8-D00B-2D97-149F-978FA0A2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683518-4307-D1AD-4D9B-2F0A21BB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70628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99F65-EBCF-04A0-9713-607A7D4E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D07766-70E5-BF8D-1D39-75158E5FD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F36F6-F286-E2B9-D4ED-FFE95F685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27959-CA41-DC44-7702-6A046F5C1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D0C65-DDB3-8FA2-D893-2159A5D7C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30C35-87D4-6B20-7258-C3AFE785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710555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CDF7-FFA4-C137-68BB-F96A14ED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73D34-4C24-F484-3F84-292E9B2EC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737A3-EFCD-CE3F-895D-D931541DB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EF16-EB0F-7AF8-02EA-E42F00807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397F0-1D47-874B-B4C1-C5B3FE71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765198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5A944F-6292-F77C-E682-6E0D0EC9C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E5B64-4768-0514-51C9-A003C98B0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74418-A23B-1F9E-7933-41648A3DF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363CE-C9CD-3787-24CE-93209B4D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AA83D-F87D-63A4-D186-F8D657E2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86240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F"/>
          </a:solidFill>
          <a:ln/>
        </p:spPr>
      </p:sp>
    </p:spTree>
    <p:extLst>
      <p:ext uri="{BB962C8B-B14F-4D97-AF65-F5344CB8AC3E}">
        <p14:creationId xmlns:p14="http://schemas.microsoft.com/office/powerpoint/2010/main" val="233265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FC4BB5-FCDE-9B5F-2FEF-BD21AC7BB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558CE-583F-77C8-1EC0-C0AC178F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27EBD-B896-180E-5214-6A564B299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190AF0-EA96-C04A-94A9-33F5D4B314DD}" type="datetimeFigureOut">
              <a:rPr lang="en-TR" smtClean="0"/>
              <a:t>2.02.2025</a:t>
            </a:fld>
            <a:endParaRPr lang="en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E7AEF-4117-8195-90E2-01387B5DB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87C1B-7C75-D899-7BE3-C629A19D0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C79B13-EBA2-BC49-A651-8910C74450D8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5287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mailto:info@ymagelisim.com" TargetMode="External"/><Relationship Id="rId12" Type="http://schemas.openxmlformats.org/officeDocument/2006/relationships/hyperlink" Target="https://docs.google.com/forms/d/e/1FAIpQLScnjtC8a4XcPJdMt6-PAuin1c8zz9ua4MfYzF3LzJdYj4I3aw/viewfor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072" y="324207"/>
            <a:ext cx="472549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625"/>
              </a:lnSpc>
            </a:pPr>
            <a:r>
              <a:rPr lang="en-US" sz="3667" dirty="0">
                <a:solidFill>
                  <a:srgbClr val="00002E"/>
                </a:solidFill>
                <a:latin typeface="Nunito Semi Bold" pitchFamily="34" charset="0"/>
              </a:rPr>
              <a:t>Bize </a:t>
            </a:r>
            <a:r>
              <a:rPr lang="en-US" sz="3667" dirty="0" err="1">
                <a:solidFill>
                  <a:srgbClr val="00002E"/>
                </a:solidFill>
                <a:latin typeface="Nunito Semi Bold" pitchFamily="34" charset="0"/>
              </a:rPr>
              <a:t>Ulaşın</a:t>
            </a:r>
            <a:endParaRPr lang="en-US" sz="3667" dirty="0">
              <a:solidFill>
                <a:srgbClr val="00002E"/>
              </a:solidFill>
              <a:latin typeface="Nunito Semi Bold" pitchFamily="34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1422963"/>
            <a:ext cx="472480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92" y="2084456"/>
            <a:ext cx="25045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0 532 581 15 60</a:t>
            </a:r>
            <a:endParaRPr lang="en-US" sz="1458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538" y="1422963"/>
            <a:ext cx="472480" cy="472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449539" y="2084456"/>
            <a:ext cx="25046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0 533 598 81 94</a:t>
            </a:r>
            <a:endParaRPr lang="en-US" sz="1458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684" y="1422963"/>
            <a:ext cx="472480" cy="4724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37684" y="2084456"/>
            <a:ext cx="25046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+44 7387 367834</a:t>
            </a:r>
            <a:endParaRPr lang="en-US" sz="1458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831" y="1422963"/>
            <a:ext cx="472480" cy="47248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025831" y="2084455"/>
            <a:ext cx="2504678" cy="68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7"/>
              </a:rPr>
              <a:t>info@ymagelisim.com</a:t>
            </a:r>
            <a:endParaRPr lang="en-US" sz="1458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375"/>
              </a:lnSpc>
            </a:pPr>
            <a:endParaRPr lang="en-US" sz="1458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492" y="2953908"/>
            <a:ext cx="472480" cy="47248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61492" y="3615400"/>
            <a:ext cx="2504579" cy="225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Adres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TR </a:t>
            </a: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Avrupa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</a:t>
            </a:r>
          </a:p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Mika Naturalist C </a:t>
            </a: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Kemerburgaz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İstanbul</a:t>
            </a:r>
          </a:p>
          <a:p>
            <a:pPr>
              <a:lnSpc>
                <a:spcPts val="2375"/>
              </a:lnSpc>
            </a:pPr>
            <a:endParaRPr lang="en-US" sz="1458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Adres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TR Asya: </a:t>
            </a:r>
          </a:p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Acar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Verde E-125 </a:t>
            </a:r>
          </a:p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Acarkent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İstanbul</a:t>
            </a:r>
          </a:p>
          <a:p>
            <a:pPr>
              <a:lnSpc>
                <a:spcPts val="2375"/>
              </a:lnSpc>
            </a:pPr>
            <a:endParaRPr lang="en-US" sz="1458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9538" y="2953908"/>
            <a:ext cx="472480" cy="47248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237684" y="4058128"/>
            <a:ext cx="25046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www.ymagelisim.com</a:t>
            </a:r>
            <a:endParaRPr lang="en-US" sz="1458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7684" y="2953908"/>
            <a:ext cx="472480" cy="472480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237684" y="3615401"/>
            <a:ext cx="25046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@ymagelisim</a:t>
            </a:r>
            <a:endParaRPr lang="en-US" sz="1458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4D7FFC-34E9-A829-D596-4A649E85E7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6818" y="5874330"/>
            <a:ext cx="2919591" cy="71509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98346ED-41B8-AED6-E35E-36FB4099F903}"/>
              </a:ext>
            </a:extLst>
          </p:cNvPr>
          <p:cNvSpPr txBox="1"/>
          <p:nvPr/>
        </p:nvSpPr>
        <p:spPr>
          <a:xfrm>
            <a:off x="9025830" y="3612721"/>
            <a:ext cx="193669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R" sz="1500">
                <a:hlinkClick r:id="rId12"/>
              </a:rPr>
              <a:t>Bu formu doldurun.</a:t>
            </a:r>
            <a:endParaRPr lang="en-TR" sz="1500"/>
          </a:p>
        </p:txBody>
      </p:sp>
      <p:pic>
        <p:nvPicPr>
          <p:cNvPr id="20" name="Image 3" descr="preencoded.png">
            <a:extLst>
              <a:ext uri="{FF2B5EF4-FFF2-40B4-BE49-F238E27FC236}">
                <a16:creationId xmlns:a16="http://schemas.microsoft.com/office/drawing/2014/main" id="{8D82ECCB-7509-F246-5854-5C6E7F1A45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831" y="2953908"/>
            <a:ext cx="472480" cy="472480"/>
          </a:xfrm>
          <a:prstGeom prst="rect">
            <a:avLst/>
          </a:prstGeom>
        </p:spPr>
      </p:pic>
      <p:sp>
        <p:nvSpPr>
          <p:cNvPr id="18" name="Text 5">
            <a:extLst>
              <a:ext uri="{FF2B5EF4-FFF2-40B4-BE49-F238E27FC236}">
                <a16:creationId xmlns:a16="http://schemas.microsoft.com/office/drawing/2014/main" id="{4C527B4C-6648-39C1-1E60-C67480742B82}"/>
              </a:ext>
            </a:extLst>
          </p:cNvPr>
          <p:cNvSpPr/>
          <p:nvPr/>
        </p:nvSpPr>
        <p:spPr>
          <a:xfrm>
            <a:off x="3449539" y="3599716"/>
            <a:ext cx="2504579" cy="1524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Adres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UK: 566 Chiswick High Road W4 5YA London UK</a:t>
            </a:r>
          </a:p>
          <a:p>
            <a:pPr>
              <a:lnSpc>
                <a:spcPts val="2375"/>
              </a:lnSpc>
            </a:pPr>
            <a:endParaRPr lang="en-US" sz="1458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2375"/>
              </a:lnSpc>
            </a:pPr>
            <a:r>
              <a:rPr lang="en-US" sz="1458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Adres</a:t>
            </a:r>
            <a:r>
              <a:rPr lang="en-US" sz="1458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EU: Baixada de la Gloria 33 Barcelona İSPANYA </a:t>
            </a:r>
            <a:endParaRPr lang="en-US" sz="1458" dirty="0"/>
          </a:p>
        </p:txBody>
      </p:sp>
    </p:spTree>
    <p:extLst>
      <p:ext uri="{BB962C8B-B14F-4D97-AF65-F5344CB8AC3E}">
        <p14:creationId xmlns:p14="http://schemas.microsoft.com/office/powerpoint/2010/main" val="236038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72</Words>
  <Application>Microsoft Macintosh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Nunito Semi Bold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Yasemin Merih Alparslan</dc:creator>
  <cp:lastModifiedBy>Yasemin Merih Alparslan</cp:lastModifiedBy>
  <cp:revision>2</cp:revision>
  <dcterms:created xsi:type="dcterms:W3CDTF">2025-02-02T08:53:52Z</dcterms:created>
  <dcterms:modified xsi:type="dcterms:W3CDTF">2025-02-02T08:57:44Z</dcterms:modified>
</cp:coreProperties>
</file>